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1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464A6-C558-4A4B-A59B-7D047DE0A823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E41FD-F83D-4A61-8BD3-053B3EDF8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9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0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3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8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5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7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6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3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0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B085-9118-4804-BBB9-7E73C2D2760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7FF7-7A46-4757-A898-9AF144B72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elissachan\Desktop\Slid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20"/>
            <a:ext cx="9144000" cy="685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5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elissachan\Desktop\Slid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2212083"/>
            <a:ext cx="7086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Helvetica" pitchFamily="34" charset="0"/>
                <a:cs typeface="Arial" pitchFamily="34" charset="0"/>
              </a:rPr>
              <a:t>Edit this text to create a title slide</a:t>
            </a:r>
            <a:endParaRPr lang="en-US" sz="3400" b="1" dirty="0">
              <a:latin typeface="Helvetic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795" y="305818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Arial" pitchFamily="34" charset="0"/>
              </a:rPr>
              <a:t>And put your sub-heading here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Helvetic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Helvetica" pitchFamily="34" charset="0"/>
              </a:rPr>
              <a:t>Title of your slide here</a:t>
            </a:r>
            <a:br>
              <a:rPr lang="en-US" sz="2800" b="1" dirty="0" smtClean="0">
                <a:latin typeface="Helvetica" pitchFamily="34" charset="0"/>
              </a:rPr>
            </a:br>
            <a:r>
              <a:rPr lang="en-US" sz="2800" b="1" dirty="0" smtClean="0">
                <a:latin typeface="Helvetica" pitchFamily="34" charset="0"/>
              </a:rPr>
              <a:t>Helvetica, Black, Bold, 28 points</a:t>
            </a:r>
            <a:endParaRPr lang="en-US" sz="2800" b="1" dirty="0">
              <a:latin typeface="Helvetic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font is Helvetica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text is 24 points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font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colour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is Grey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(Text 1, Black, Lighter 15% </a:t>
            </a:r>
            <a:r>
              <a:rPr lang="en-US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R38 G38 B38) 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Bullets are the same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colour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as font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colour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Longer bullets in the form of a paragraph are difficult to read if there is insufficient line spacing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The maximum recommended number of lines in each slide is approximately seven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Sub-bullets look like this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And this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Helvetica" pitchFamily="34" charset="0"/>
              </a:rPr>
              <a:t>Title of your slide here</a:t>
            </a:r>
            <a:br>
              <a:rPr lang="en-US" sz="2800" b="1" dirty="0" smtClean="0">
                <a:latin typeface="Helvetica" pitchFamily="34" charset="0"/>
              </a:rPr>
            </a:br>
            <a:r>
              <a:rPr lang="en-US" sz="2800" b="1" dirty="0" smtClean="0">
                <a:latin typeface="Helvetica" pitchFamily="34" charset="0"/>
              </a:rPr>
              <a:t>Helvetica, Black, Bold, 28 points </a:t>
            </a:r>
            <a:endParaRPr lang="en-US" sz="2800" b="1" dirty="0">
              <a:latin typeface="Helvetic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font is Helvetica</a:t>
            </a:r>
          </a:p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text is 22 points</a:t>
            </a:r>
          </a:p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font color is Grey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(Text 1, Black, Lighter 15% </a:t>
            </a:r>
            <a:r>
              <a:rPr lang="en-US" sz="2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or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R38 G38 B38) </a:t>
            </a:r>
          </a:p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Bullets are the same color as font color</a:t>
            </a:r>
          </a:p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This slide is designed for text on left, graphic on right</a:t>
            </a:r>
          </a:p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You may use this slide for text accompanied with graphs, charts, figures, graphics, etc. </a:t>
            </a:r>
          </a:p>
          <a:p>
            <a:endParaRPr lang="en-US" sz="2200" dirty="0" smtClean="0">
              <a:latin typeface="Helvetica" pitchFamily="34" charset="0"/>
            </a:endParaRPr>
          </a:p>
          <a:p>
            <a:endParaRPr lang="en-US" sz="2200" dirty="0">
              <a:latin typeface="Helvetic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latin typeface="Helvetica" pitchFamily="34" charset="0"/>
              </a:rPr>
              <a:t>Title of your slide here</a:t>
            </a:r>
            <a:br>
              <a:rPr lang="en-US" sz="2800" b="1" dirty="0">
                <a:latin typeface="Helvetica" pitchFamily="34" charset="0"/>
              </a:rPr>
            </a:br>
            <a:r>
              <a:rPr lang="en-US" sz="2800" b="1" dirty="0">
                <a:latin typeface="Helvetica" pitchFamily="34" charset="0"/>
              </a:rPr>
              <a:t>Helvetica, Black, Bold, 28 points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 pitchFamily="34" charset="0"/>
              </a:rPr>
              <a:t>The following are specs for inserting video files in your PowerPoint presentation:</a:t>
            </a:r>
          </a:p>
          <a:p>
            <a:pPr marL="0" indent="0">
              <a:buNone/>
            </a:pPr>
            <a:endParaRPr lang="en-US" sz="2400" dirty="0">
              <a:latin typeface="Helvetica" pitchFamily="34" charset="0"/>
            </a:endParaRPr>
          </a:p>
        </p:txBody>
      </p:sp>
      <p:pic>
        <p:nvPicPr>
          <p:cNvPr id="1026" name="Picture 2" descr="C:\Users\melissachan\Desktop\For Vide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114" y="2634547"/>
            <a:ext cx="5232286" cy="304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5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melissachan\Desktop\Slide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5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5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Title of your slide here Helvetica, Black, Bold, 28 points</vt:lpstr>
      <vt:lpstr>Title of your slide here Helvetica, Black, Bold, 28 points </vt:lpstr>
      <vt:lpstr>Title of your slide here Helvetica, Black, Bold, 28 points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Chan</dc:creator>
  <cp:lastModifiedBy>Melissa Chan</cp:lastModifiedBy>
  <cp:revision>15</cp:revision>
  <dcterms:created xsi:type="dcterms:W3CDTF">2012-08-27T07:20:20Z</dcterms:created>
  <dcterms:modified xsi:type="dcterms:W3CDTF">2012-08-29T07:07:36Z</dcterms:modified>
</cp:coreProperties>
</file>